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EF89-57EC-4D55-99B4-678485336E59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AF0F-D705-4180-A90E-C9CD7E7F73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-Z2IaxHN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9MqiQoIzJc" TargetMode="External"/><Relationship Id="rId4" Type="http://schemas.openxmlformats.org/officeDocument/2006/relationships/hyperlink" Target="https://www.youtube.com/watch?v=C3CoOgHxsA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CO2Pl7Xt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esmír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6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i="1" dirty="0" smtClean="0">
                <a:solidFill>
                  <a:schemeClr val="bg1"/>
                </a:solidFill>
              </a:rPr>
              <a:t>Země </a:t>
            </a:r>
            <a:endParaRPr lang="cs-CZ" sz="8000" b="1" i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Image result for vesmír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Image result for vesmír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ěsí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70245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858016" y="357166"/>
            <a:ext cx="200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MĚSÍC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572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https://www.youtube.com/watch?v=kq-Z2IaxHNE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5720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4"/>
              </a:rPr>
              <a:t>https://www.youtube.com/watch?v=C3CoOgHxsAk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7158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5"/>
              </a:rPr>
              <a:t>https://www.youtube.com/watch?v=x9MqiQoIzJc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ÁZE ,ĚSÍ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84"/>
            <a:ext cx="10534650" cy="858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zeměko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019" y="0"/>
            <a:ext cx="66865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Image result for zemské jád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88" name="AutoShape 4" descr="Image result for zemské jád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0" name="AutoShape 6" descr="Podle studie tvoří vnitřní zemské jádro společně s železem a niklem také křemík. Ilustrační fot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2" name="AutoShape 8" descr="Podle studie tvoří vnitřní zemské jádro společně s železem a niklem také křemík. Ilustrační fot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94" name="Picture 10" descr="Image result for zemské jád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489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zemský ků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96" y="428604"/>
            <a:ext cx="87988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op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8587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zemská kůra"/>
          <p:cNvPicPr>
            <a:picLocks noChangeAspect="1" noChangeArrowheads="1"/>
          </p:cNvPicPr>
          <p:nvPr/>
        </p:nvPicPr>
        <p:blipFill>
          <a:blip r:embed="rId2"/>
          <a:srcRect t="24306"/>
          <a:stretch>
            <a:fillRect/>
          </a:stretch>
        </p:blipFill>
        <p:spPr bwMode="auto">
          <a:xfrm>
            <a:off x="0" y="642918"/>
            <a:ext cx="9144000" cy="467200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214810" y="2714620"/>
            <a:ext cx="16430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jádro</a:t>
            </a:r>
            <a:endParaRPr lang="cs-CZ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14810" y="1142984"/>
            <a:ext cx="14180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plášť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714744" y="5286388"/>
            <a:ext cx="4155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</a:t>
            </a:r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emská kůra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57166"/>
            <a:ext cx="9129422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Zemskou kůru tvoří horniny a nerosty</a:t>
            </a:r>
          </a:p>
          <a:p>
            <a:pPr>
              <a:buFont typeface="Arial" pitchFamily="34" charset="0"/>
              <a:buChar char="•"/>
            </a:pPr>
            <a:r>
              <a:rPr lang="cs-CZ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Vznik:</a:t>
            </a:r>
          </a:p>
          <a:p>
            <a:pPr>
              <a:buFont typeface="Arial" pitchFamily="34" charset="0"/>
              <a:buChar char="•"/>
            </a:pPr>
            <a:endParaRPr lang="cs-CZ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endParaRPr lang="cs-CZ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endParaRPr lang="cs-CZ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endParaRPr lang="cs-CZ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cs-CZ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každá hornina je složená z nerostů</a:t>
            </a:r>
          </a:p>
          <a:p>
            <a:pPr>
              <a:buFont typeface="Arial" pitchFamily="34" charset="0"/>
              <a:buChar char="•"/>
            </a:pPr>
            <a:r>
              <a:rPr lang="cs-CZ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nerosty : </a:t>
            </a:r>
          </a:p>
          <a:p>
            <a:pPr>
              <a:buFont typeface="Arial" pitchFamily="34" charset="0"/>
              <a:buChar char="•"/>
            </a:pPr>
            <a:endParaRPr lang="cs-CZ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cs-CZ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00232" y="1500174"/>
            <a:ext cx="63502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000" dirty="0" smtClean="0"/>
              <a:t> vyvřeli z hloubi  Země jako roztavená hmota, která ztuhla</a:t>
            </a:r>
          </a:p>
          <a:p>
            <a:pPr>
              <a:buFont typeface="Wingdings" pitchFamily="2" charset="2"/>
              <a:buChar char="ü"/>
            </a:pPr>
            <a:endParaRPr lang="cs-CZ" sz="2000" dirty="0" smtClean="0"/>
          </a:p>
          <a:p>
            <a:endParaRPr lang="cs-CZ" sz="2000" dirty="0" smtClean="0"/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 usazováním částeček nerostů</a:t>
            </a:r>
          </a:p>
          <a:p>
            <a:pPr>
              <a:buFont typeface="Wingdings" pitchFamily="2" charset="2"/>
              <a:buChar char="ü"/>
            </a:pP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7143768" y="1928802"/>
            <a:ext cx="1041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žula</a:t>
            </a: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57686" y="2857496"/>
            <a:ext cx="4027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pískovec, vápenec</a:t>
            </a: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71736" y="4500570"/>
            <a:ext cx="59380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r>
              <a:rPr lang="cs-CZ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lato, stříbro, sůl kamenná,</a:t>
            </a:r>
          </a:p>
          <a:p>
            <a:pPr algn="ctr"/>
            <a:r>
              <a:rPr lang="cs-C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diamant….</a:t>
            </a:r>
            <a:endParaRPr lang="cs-CZ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zeměko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479272" cy="5619765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2714612" y="357166"/>
            <a:ext cx="3883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Rotace Země</a:t>
            </a:r>
            <a:endParaRPr lang="cs-CZ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28860" y="614364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https://www.youtube.com/watch?v=ioCO2Pl7Xt0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63400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Otáčení kolem své osy</a:t>
            </a:r>
            <a:endParaRPr lang="cs-CZ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1472" y="3000372"/>
            <a:ext cx="6153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Otáčení kolem slunce</a:t>
            </a:r>
            <a:endParaRPr lang="cs-CZ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46" name="AutoShape 2" descr="Image result for den x n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48" name="AutoShape 4" descr="Image result for roční obdob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ročí období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3929066"/>
            <a:ext cx="734790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den a noc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000108"/>
            <a:ext cx="4572017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79</Words>
  <Application>Microsoft Office PowerPoint</Application>
  <PresentationFormat>Předvádění na obrazovce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Země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 a vesmír</dc:title>
  <dc:creator>Hani Osvaldová</dc:creator>
  <cp:lastModifiedBy>Hani Osvaldová</cp:lastModifiedBy>
  <cp:revision>11</cp:revision>
  <dcterms:created xsi:type="dcterms:W3CDTF">2020-02-23T12:15:43Z</dcterms:created>
  <dcterms:modified xsi:type="dcterms:W3CDTF">2021-05-02T09:19:49Z</dcterms:modified>
</cp:coreProperties>
</file>